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0" r:id="rId5"/>
    <p:sldId id="259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E19C2D-9738-4167-A869-D3BC1E455D8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EE7318-540B-434A-A489-FE0E15A9A6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microsoft.com/office/2007/relationships/hdphoto" Target="../media/hdphoto13.wdp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audio" Target="../media/audio1.wav"/><Relationship Id="rId5" Type="http://schemas.openxmlformats.org/officeDocument/2006/relationships/image" Target="../media/image10.png"/><Relationship Id="rId15" Type="http://schemas.microsoft.com/office/2007/relationships/hdphoto" Target="../media/hdphoto12.wdp"/><Relationship Id="rId10" Type="http://schemas.microsoft.com/office/2007/relationships/hdphoto" Target="../media/hdphoto10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4.wdp"/><Relationship Id="rId3" Type="http://schemas.microsoft.com/office/2007/relationships/hdphoto" Target="../media/hdphoto1.wdp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microsoft.com/office/2007/relationships/hdphoto" Target="../media/hdphoto16.wdp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2.wdp"/><Relationship Id="rId3" Type="http://schemas.microsoft.com/office/2007/relationships/hdphoto" Target="../media/hdphoto17.wdp"/><Relationship Id="rId7" Type="http://schemas.openxmlformats.org/officeDocument/2006/relationships/audio" Target="../media/audio1.wav"/><Relationship Id="rId12" Type="http://schemas.openxmlformats.org/officeDocument/2006/relationships/image" Target="../media/image27.png"/><Relationship Id="rId17" Type="http://schemas.microsoft.com/office/2007/relationships/hdphoto" Target="../media/hdphoto5.wdp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microsoft.com/office/2007/relationships/hdphoto" Target="../media/hdphoto20.wdp"/><Relationship Id="rId5" Type="http://schemas.openxmlformats.org/officeDocument/2006/relationships/image" Target="../media/image24.png"/><Relationship Id="rId15" Type="http://schemas.microsoft.com/office/2007/relationships/hdphoto" Target="../media/hdphoto4.wdp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microsoft.com/office/2007/relationships/hdphoto" Target="../media/hdphoto19.wdp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4.wdp"/><Relationship Id="rId3" Type="http://schemas.microsoft.com/office/2007/relationships/hdphoto" Target="../media/hdphoto21.wdp"/><Relationship Id="rId7" Type="http://schemas.openxmlformats.org/officeDocument/2006/relationships/audio" Target="../media/audio1.wav"/><Relationship Id="rId12" Type="http://schemas.openxmlformats.org/officeDocument/2006/relationships/image" Target="../media/image34.png"/><Relationship Id="rId17" Type="http://schemas.microsoft.com/office/2007/relationships/hdphoto" Target="../media/hdphoto26.wdp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11" Type="http://schemas.microsoft.com/office/2007/relationships/hdphoto" Target="../media/hdphoto23.wdp"/><Relationship Id="rId5" Type="http://schemas.openxmlformats.org/officeDocument/2006/relationships/image" Target="../media/image31.png"/><Relationship Id="rId15" Type="http://schemas.microsoft.com/office/2007/relationships/hdphoto" Target="../media/hdphoto25.wdp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microsoft.com/office/2007/relationships/hdphoto" Target="../media/hdphoto16.wdp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Дидактична інтерактивна гра </a:t>
            </a:r>
            <a:br>
              <a:rPr lang="uk-UA" dirty="0" smtClean="0"/>
            </a:br>
            <a:r>
              <a:rPr lang="uk-UA" dirty="0" smtClean="0">
                <a:effectLst/>
              </a:rPr>
              <a:t> «Овочі, фрукти, ягоди».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7225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</a:rPr>
              <a:t>Мета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: перевірити знання дітей про фрукти, овочі, ягоди. Розвивати увагу, мислення, </a:t>
            </a:r>
          </a:p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спостережливість , вдосконалювати </a:t>
            </a:r>
            <a:r>
              <a:rPr lang="uk-UA" i="1" dirty="0" err="1" smtClean="0">
                <a:solidFill>
                  <a:schemeClr val="accent4">
                    <a:lumMod val="75000"/>
                  </a:schemeClr>
                </a:solidFill>
              </a:rPr>
              <a:t>зв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  <a:r>
              <a:rPr lang="uk-UA" i="1" dirty="0" err="1" smtClean="0">
                <a:solidFill>
                  <a:schemeClr val="accent4">
                    <a:lumMod val="75000"/>
                  </a:schemeClr>
                </a:solidFill>
              </a:rPr>
              <a:t>язне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 мовлення під час пояснення дитиною </a:t>
            </a:r>
          </a:p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чому  обирає саме той чи інший фрукт, овоч, ягоду. Виховувати інтерес до</a:t>
            </a:r>
          </a:p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 інтерактивних ігор.</a:t>
            </a:r>
          </a:p>
          <a:p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</a:rPr>
              <a:t>Правила гри: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дитина має нажати на потрібний овоч, фрукт чи ягоду, якщо </a:t>
            </a:r>
          </a:p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відповідь правильна то фрукт, овоч або ягода відправляються в кошик , або </a:t>
            </a:r>
          </a:p>
          <a:p>
            <a:r>
              <a:rPr lang="uk-UA" i="1" dirty="0" err="1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uk-UA" i="1" dirty="0" err="1" smtClean="0">
                <a:solidFill>
                  <a:schemeClr val="accent4">
                    <a:lumMod val="75000"/>
                  </a:schemeClr>
                </a:solidFill>
              </a:rPr>
              <a:t>астрюлю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, якщо ж відповідь хибна то він лишається на місці або зникає.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8660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80" y="2690469"/>
            <a:ext cx="3275434" cy="3116780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5349" l="11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148830" cy="3079989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73721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60" y="404664"/>
            <a:ext cx="2249306" cy="322400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603" b="65169" l="13228" r="89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90" y="404665"/>
            <a:ext cx="2155532" cy="3045116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47" b="70930" l="8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63" y="548680"/>
            <a:ext cx="2455595" cy="351968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70465" l="3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5" y="2287563"/>
            <a:ext cx="2455595" cy="3519686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000" b="68667" l="26887" r="80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4" y="2358700"/>
            <a:ext cx="2459518" cy="3480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9991" y="0"/>
            <a:ext cx="3227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rgbClr val="FFC000"/>
                </a:solidFill>
              </a:rPr>
              <a:t>Збери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err="1" smtClean="0">
                <a:solidFill>
                  <a:srgbClr val="FFC000"/>
                </a:solidFill>
              </a:rPr>
              <a:t>овоч</a:t>
            </a:r>
            <a:r>
              <a:rPr lang="uk-UA" sz="4800" dirty="0" smtClean="0">
                <a:solidFill>
                  <a:srgbClr val="FFC000"/>
                </a:solidFill>
              </a:rPr>
              <a:t>і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12360" y="5957517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5466482" y="5957517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62421" y="5996634"/>
            <a:ext cx="100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" action="ppaction://hlinkshowjump?jump=previousslide"/>
              </a:rPr>
              <a:t>назад</a:t>
            </a:r>
            <a:endParaRPr lang="ru-RU" dirty="0"/>
          </a:p>
        </p:txBody>
      </p:sp>
      <p:sp>
        <p:nvSpPr>
          <p:cNvPr id="14" name="5-конечная звезда 13">
            <a:hlinkClick r:id="" action="ppaction://hlinkshowjump?jump=endshow"/>
          </p:cNvPr>
          <p:cNvSpPr/>
          <p:nvPr/>
        </p:nvSpPr>
        <p:spPr>
          <a:xfrm>
            <a:off x="6707088" y="57241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1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81481E-6 C 0.04827 0.00093 0.07865 0.00162 0.12119 0.00602 C 0.14775 0.01505 0.17483 0.0213 0.20157 0.03033 C 0.22709 0.03889 0.20296 0.03426 0.23039 0.04237 C 0.26442 0.05255 0.3014 0.05047 0.33629 0.05255 C 0.35817 0.06227 0.3816 0.06875 0.40296 0.08079 C 0.40765 0.08334 0.41199 0.08635 0.41667 0.08889 C 0.41962 0.09051 0.42778 0.09584 0.4257 0.09283 C 0.42292 0.08912 0.41129 0.0875 0.41511 0.08681 C 0.42605 0.08496 0.43733 0.0882 0.44844 0.08889 C 0.45469 0.09445 0.46112 0.10186 0.46824 0.1051 C 0.48195 0.11968 0.4974 0.12848 0.51199 0.14144 C 0.52518 0.15301 0.53733 0.16598 0.55001 0.17778 C 0.55278 0.18334 0.55574 0.18704 0.55903 0.1919 C 0.56216 0.20371 0.56737 0.21297 0.57119 0.22408 C 0.57292 0.2294 0.57379 0.23519 0.5757 0.24028 C 0.57865 0.24815 0.58317 0.25116 0.58785 0.25649 C 0.59358 0.26274 0.59706 0.27061 0.60296 0.27662 C 0.60574 0.28889 0.60678 0.30463 0.61216 0.31505 C 0.61546 0.34838 0.61511 0.34862 0.61511 0.39584 " pathEditMode="relative" ptsTypes="ffff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14815E-6 C 0.03663 0.01251 0.06076 0.05487 0.08628 0.08889 C 0.10677 0.11621 0.11805 0.12107 0.12569 0.15764 C 0.12812 0.18913 0.13472 0.21899 0.14236 0.24862 C 0.14514 0.25927 0.14652 0.26783 0.14843 0.27894 C 0.1493 0.2845 0.15156 0.29514 0.15156 0.29514 C 0.15468 0.3301 0.16059 0.36459 0.16059 0.40001 " pathEditMode="relative" ptsTypes="fff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0.01857 -0.00209 0.03819 -0.00579 0.05607 -0.01412 C 0.13333 -0.01343 0.23941 -0.02709 0.3243 0.00208 C 0.32934 0.00602 0.33437 0.01018 0.33941 0.01412 C 0.34739 0.02037 0.35312 0.03333 0.36215 0.03842 C 0.36753 0.04143 0.37951 0.0419 0.38333 0.04259 C 0.38854 0.04352 0.39357 0.04537 0.39861 0.04653 C 0.40208 0.04745 0.40573 0.04791 0.4092 0.04861 C 0.42291 0.05463 0.41389 0.05162 0.43038 0.05463 C 0.43698 0.05578 0.45 0.05856 0.45 0.05856 C 0.45833 0.06435 0.46649 0.06504 0.47587 0.06666 C 0.49514 0.0743 0.51493 0.07893 0.53489 0.08287 C 0.54097 0.08611 0.54687 0.08819 0.55312 0.09097 C 0.55903 0.09884 0.56059 0.10185 0.56215 0.11319 C 0.56285 0.12963 0.57048 0.2081 0.5592 0.2081 " pathEditMode="relative" ptsTypes="ff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8" b="991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1" y="2842477"/>
            <a:ext cx="3290298" cy="3130924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3721" l="26333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580878" cy="3699258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4889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3" y="3785566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78" b="80000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200" y="1342771"/>
            <a:ext cx="2442795" cy="2442795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20" b="71536" l="25397" r="751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13" y="698822"/>
            <a:ext cx="2813791" cy="3975038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47" b="75814" l="18000" r="8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5" y="3013878"/>
            <a:ext cx="2571976" cy="368649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294" b="72491" l="9626" r="93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030909"/>
            <a:ext cx="1999110" cy="2875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074" y="67271"/>
            <a:ext cx="345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</a:rPr>
              <a:t>Збери фрукти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836587" y="6101254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rot="10800000">
            <a:off x="4458495" y="6101254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291104" y="588637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5231" y="61589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назад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4837" y="6158904"/>
            <a:ext cx="58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01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125 0.00093 0.025 0.00116 0.0375 0.00278 C 0.04757 0.00394 0.05539 0.01297 0.06459 0.01667 C 0.10243 0.03218 0.129 0.03311 0.15834 0.07223 C 0.16077 0.08172 0.16459 0.09051 0.16667 0.1 C 0.17049 0.11713 0.17101 0.13357 0.17709 0.15 C 0.18247 0.18565 0.18091 0.22292 0.1875 0.25834 C 0.18941 0.26875 0.19323 0.27871 0.19584 0.28889 C 0.19653 0.29167 0.19792 0.29723 0.19792 0.29723 C 0.19723 0.31574 0.19323 0.33449 0.19584 0.35278 C 0.19653 0.35741 0.20295 0.35417 0.20625 0.35556 C 0.21615 0.35996 0.22049 0.36667 0.23125 0.36945 C 0.23802 0.37848 0.24167 0.38866 0.24584 0.4 C 0.24827 0.40672 0.24705 0.41135 0.25209 0.41667 C 0.25382 0.41852 0.25643 0.41806 0.25834 0.41945 C 0.26059 0.42084 0.2625 0.42315 0.26459 0.425 C 0.26563 0.42986 0.26893 0.46111 0.275 0.46111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3472 C 0.01875 0.04189 0.02187 0.05 0.03594 0.0625 C 0.06319 0.11319 0.02934 0.0537 0.05885 0.09583 C 0.08507 0.13333 0.0658 0.11504 0.08177 0.12916 C 0.09149 0.15509 0.09809 0.17777 0.1026 0.20694 C 0.10625 0.23032 0.10816 0.25602 0.12135 0.27361 C 0.12795 0.29583 0.12864 0.29375 0.12344 0.31805 C 0.12222 0.34884 0.12066 0.37453 0.11719 0.40416 C 0.11528 0.42083 0.11094 0.43148 0.11094 0.44861 " pathEditMode="relative" rAng="0" ptsTypes="fffff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0.02864 -0.00416 0.05642 -0.00879 0.08541 -0.0111 C 0.12083 -0.01018 0.15625 -0.00995 0.19166 -0.00833 C 0.20416 -0.00763 0.21562 -0.00022 0.22708 0.00555 C 0.23385 0.0088 0.24583 0.01945 0.24583 0.01945 C 0.24948 0.03427 0.25833 0.04283 0.26458 0.05556 C 0.2658 0.07061 0.26875 0.08751 0.26875 0.10279 " pathEditMode="relative" ptsTypes="ffffff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22" y="3123853"/>
            <a:ext cx="2972326" cy="2828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1840" y="-6198"/>
            <a:ext cx="3051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</a:rPr>
              <a:t>Збери ягоди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3" name="Рисунок 2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86" b="65349" l="6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53918"/>
            <a:ext cx="2857500" cy="409575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58" b="64419" l="14815" r="89418">
                        <a14:backgroundMark x1="51323" y1="56554" x2="51323" y2="56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4674"/>
            <a:ext cx="2304281" cy="3255254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67" l="4889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19" y="3171749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000" b="57667" l="14623" r="89623">
                        <a14:backgroundMark x1="53774" y1="53333" x2="53774" y2="53333"/>
                        <a14:backgroundMark x1="48113" y1="55000" x2="48113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8" y="2564904"/>
            <a:ext cx="2665834" cy="377240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rot="10800000">
            <a:off x="4168406" y="6093003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72879" y="615065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назад</a:t>
            </a:r>
            <a:endParaRPr lang="ru-RU" dirty="0"/>
          </a:p>
        </p:txBody>
      </p:sp>
      <p:sp>
        <p:nvSpPr>
          <p:cNvPr id="14" name="5-конечная звезда 13">
            <a:hlinkClick r:id="" action="ppaction://hlinkshowjump?jump=endshow"/>
          </p:cNvPr>
          <p:cNvSpPr/>
          <p:nvPr/>
        </p:nvSpPr>
        <p:spPr>
          <a:xfrm>
            <a:off x="6045714" y="587811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80" b="97458" l="22458" r="75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116632"/>
            <a:ext cx="2865704" cy="28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8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12673E-6 C 0.01544 0.00115 0.03697 -0.00047 0.05225 0.00809 C 0.06406 0.0148 0.07308 0.02705 0.08506 0.03376 C 0.11319 0.04972 0.14114 0.06359 0.16857 0.08163 C 0.20451 0.10545 0.24583 0.10869 0.28211 0.13136 C 0.30763 0.14731 0.31961 0.17969 0.34027 0.20282 C 0.36579 0.23149 0.40103 0.23704 0.42985 0.25855 C 0.4427 0.26827 0.46961 0.28607 0.47899 0.30434 C 0.48055 0.30735 0.49565 0.33302 0.49392 0.33603 C 0.49235 0.3388 0.48906 0.33418 0.48645 0.33418 C 0.48437 0.33418 0.49044 0.33533 0.49253 0.33603 C 0.49357 0.3388 0.49426 0.34158 0.49548 0.34412 C 0.49687 0.3469 0.49878 0.34921 0.49999 0.35198 C 0.50364 0.36077 0.50399 0.37072 0.50746 0.37974 C 0.51128 0.40217 0.51041 0.42136 0.51041 0.44542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53284E-7 C 0.01129 0.00323 0.02084 0.0104 0.03143 0.01595 C 0.03733 0.02405 0.04306 0.02544 0.04775 0.03584 C 0.05591 0.05388 0.05626 0.06984 0.06563 0.0895 C 0.07483 0.10892 0.08942 0.12187 0.09845 0.1413 C 0.13317 0.21646 0.10782 0.16489 0.12397 0.21484 C 0.12883 0.22964 0.13681 0.2426 0.14029 0.25855 C 0.14549 0.28237 0.14845 0.30643 0.15383 0.33001 C 0.15487 0.33927 0.15574 0.34875 0.15678 0.358 C 0.15713 0.36193 0.15817 0.36979 0.15817 0.36979 C 0.15713 0.38968 0.15643 0.39246 0.15383 0.40772 C 0.15261 0.41443 0.1507 0.42761 0.1507 0.42761 C 0.14983 0.44704 0.14879 0.46785 0.14636 0.48705 C 0.14497 0.49861 0.14254 0.50439 0.14029 0.51503 C 0.13977 0.51757 0.1389 0.52289 0.1389 0.52289 " pathEditMode="relative" ptsTypes="fffffffffff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497E-6 C 0.00781 -0.01411 0.00902 -0.01203 0.02378 -0.01411 C 0.03281 -0.01342 0.04184 -0.01411 0.05069 -0.01203 C 0.05434 -0.01111 0.05833 -0.00278 0.06111 -6.23497E-6 C 0.06684 0.00601 0.075 0.01179 0.08211 0.01387 C 0.09774 0.0185 0.11527 0.02104 0.13125 0.02381 C 0.14427 0.02913 0.15642 0.03445 0.17014 0.03769 C 0.17552 0.04232 0.19132 0.06752 0.19548 0.07747 C 0.20086 0.09019 0.20243 0.10175 0.21336 0.10522 C 0.2243 0.11493 0.22083 0.10892 0.22534 0.12118 C 0.2276 0.14454 0.2283 0.15934 0.2283 0.18478 " pathEditMode="relative" ptsTypes="ffffffffff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0" b="71429" l="2722" r="93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8" y="3861048"/>
            <a:ext cx="3051372" cy="2946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19942"/>
            <a:ext cx="4036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Зваримо компот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19" b="74884" l="15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9383"/>
            <a:ext cx="1869955" cy="268026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70297" l="16000" r="90000">
                        <a14:backgroundMark x1="51200" y1="65205" x2="51200" y2="65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28" y="408592"/>
            <a:ext cx="2781511" cy="3933056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" b="79974" l="20842" r="80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36441"/>
            <a:ext cx="3110480" cy="263349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12" b="76977" l="17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03" y="575818"/>
            <a:ext cx="2249084" cy="3223687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476" b="63296" l="15873" r="89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9" y="2780928"/>
            <a:ext cx="2004891" cy="283230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512" b="70698" l="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97" y="2825592"/>
            <a:ext cx="2483751" cy="3560043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12360" y="6000355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rot="10800000">
            <a:off x="4446155" y="6000356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>
            <a:hlinkClick r:id="" action="ppaction://hlinkshowjump?jump=endshow"/>
          </p:cNvPr>
          <p:cNvSpPr/>
          <p:nvPr/>
        </p:nvSpPr>
        <p:spPr>
          <a:xfrm>
            <a:off x="6172806" y="58928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6016303"/>
            <a:ext cx="7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8833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8 0.03839 C 0.1125 0.03931 0.12014 0.03816 0.12639 0.04232 C 0.13663 0.04926 0.14531 0.06521 0.15469 0.07423 C 0.17587 0.09458 0.20295 0.111 0.21892 0.13991 C 0.22587 0.1524 0.22899 0.17021 0.2368 0.18154 C 0.24184 0.18894 0.25816 0.20444 0.2651 0.20952 C 0.27083 0.21369 0.2776 0.21623 0.28298 0.22132 C 0.28819 0.22618 0.29271 0.23242 0.29791 0.23728 C 0.3118 0.2648 0.32656 0.29209 0.34878 0.30874 C 0.35677 0.31475 0.36614 0.31868 0.37413 0.3247 C 0.37812 0.3277 0.38455 0.33672 0.38455 0.33695 " pathEditMode="relative" rAng="0" ptsTypes="ffffffffff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4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59574E-6 C 0.0052 0.00994 0.00625 0.02173 0.01059 0.03191 C 0.01302 0.03769 0.01666 0.04208 0.01944 0.04763 C 0.02309 0.05503 0.03298 0.06752 0.03298 0.06752 C 0.03559 0.08579 0.03889 0.10383 0.0434 0.12141 C 0.04496 0.14685 0.04427 0.17645 0.05086 0.20073 C 0.05173 0.2153 0.05173 0.2308 0.05538 0.24467 C 0.05607 0.25207 0.05833 0.25901 0.05833 0.26641 C 0.05833 0.26988 0.05746 0.27312 0.05677 0.27636 C 0.05642 0.27844 0.05538 0.28237 0.05538 0.28237 " pathEditMode="relative" ptsTypes="fffffffff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2137E-6 C 0.00174 -0.00741 0.00556 -0.02729 0.00903 -0.03354 C 0.02917 -0.06915 0.06354 -0.07655 0.08802 -0.08395 C 0.11736 -0.09274 0.1467 -0.10408 0.17604 -0.11379 C 0.19427 -0.12003 0.21216 -0.1346 0.23073 -0.14085 C 0.27136 -0.13853 0.3441 -0.14963 0.3915 -0.11749 C 0.39393 -0.1124 0.39705 -0.10916 0.39913 -0.10384 C 0.40643 -0.08465 0.39636 -0.08696 0.40955 -0.0636 C 0.42257 -0.0414 0.43646 -0.0192 0.45243 -0.00972 C 0.45729 -0.00232 0.45938 0.00346 0.46111 0.01665 C 0.46111 0.01711 0.46372 0.03815 0.46441 0.04024 C 0.46736 0.04671 0.47222 0.04509 0.47656 0.04717 C 0.4842 0.06313 0.47483 0.04509 0.4842 0.05689 C 0.49566 0.07123 0.50469 0.08487 0.51754 0.09389 C 0.52865 0.10129 0.53993 0.10129 0.55104 0.10707 C 0.55868 0.11147 0.56736 0.12095 0.57535 0.12095 " pathEditMode="relative" rAng="0" ptsTypes="fffffffffffffff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969" l="0" r="89837">
                        <a14:foregroundMark x1="15971" y1="69300" x2="83848" y2="68582"/>
                        <a14:foregroundMark x1="9982" y1="64273" x2="2541" y2="32855"/>
                        <a14:foregroundMark x1="83122" y1="64273" x2="85844" y2="37882"/>
                        <a14:foregroundMark x1="8893" y1="36984" x2="11252" y2="63016"/>
                        <a14:foregroundMark x1="16697" y1="63914" x2="83485" y2="59605"/>
                        <a14:foregroundMark x1="81488" y1="61580" x2="77677" y2="66966"/>
                        <a14:foregroundMark x1="13975" y1="63016" x2="23412" y2="70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57988"/>
            <a:ext cx="3528102" cy="356652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29" l="0" r="97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9409"/>
            <a:ext cx="1637073" cy="213796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80" b="95339" l="20339" r="73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49409"/>
            <a:ext cx="2997200" cy="2997200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78753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8" b="100000" l="9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16512"/>
            <a:ext cx="2641476" cy="2641476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94" b="94706" l="0" r="94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8" y="3395643"/>
            <a:ext cx="2984500" cy="2159000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91" y="3717032"/>
            <a:ext cx="2019300" cy="2257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3808" y="476672"/>
            <a:ext cx="33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FFC000"/>
                </a:solidFill>
              </a:rPr>
              <a:t>Зваримо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борщ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909536" y="607925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rot="10800000">
            <a:off x="5301091" y="6054414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418981" y="60792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назад</a:t>
            </a:r>
            <a:endParaRPr lang="ru-RU" dirty="0"/>
          </a:p>
        </p:txBody>
      </p:sp>
      <p:sp>
        <p:nvSpPr>
          <p:cNvPr id="2" name="5-конечная звезда 1">
            <a:hlinkClick r:id="" action="ppaction://hlinkshowjump?jump=endshow"/>
          </p:cNvPr>
          <p:cNvSpPr/>
          <p:nvPr/>
        </p:nvSpPr>
        <p:spPr>
          <a:xfrm>
            <a:off x="6587666" y="583953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161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C 0.00816 0.00093 0.02483 0.00069 0.03333 0.0081 C 0.04097 0.01481 0.04358 0.01829 0.05313 0.02014 C 0.05521 0.02153 0.05695 0.02361 0.0592 0.02431 C 0.06458 0.02616 0.07587 0.02824 0.07587 0.02824 C 0.08646 0.03542 0.10208 0.0537 0.11372 0.05463 C 0.12691 0.05579 0.13993 0.05579 0.15313 0.05648 C 0.1658 0.06389 0.17761 0.0662 0.19097 0.0706 C 0.2099 0.07685 0.22813 0.08657 0.24705 0.09282 C 0.25608 0.09977 0.26563 0.10625 0.27431 0.11319 C 0.27708 0.11551 0.27917 0.11921 0.28195 0.1213 C 0.28368 0.12269 0.28594 0.12245 0.28785 0.12315 C 0.28941 0.12384 0.29097 0.12454 0.29254 0.12523 C 0.29497 0.12662 0.2974 0.12847 0.3 0.1294 C 0.30833 0.13264 0.31736 0.13241 0.32587 0.13542 C 0.33403 0.14259 0.34514 0.14421 0.35451 0.14745 C 0.35712 0.14954 0.36007 0.15069 0.36215 0.15347 C 0.36337 0.15486 0.36285 0.15764 0.36372 0.15949 C 0.36441 0.16111 0.36563 0.16227 0.36667 0.16366 C 0.37014 0.17731 0.36736 0.18866 0.37882 0.19398 C 0.38247 0.19861 0.38333 0.20139 0.38333 0.2081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5556E-6 C -0.00139 0.00857 -0.00139 0.0139 -0.00608 0.02015 C -0.0066 0.04769 -0.00643 0.07547 -0.00764 0.10302 C -0.00834 0.11714 -0.0132 0.13311 -0.01511 0.14746 C -0.01042 0.18103 -0.00903 0.21644 -0.00903 0.25047 " pathEditMode="relative" ptsTypes="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1852E-6 C 0.00521 -0.00232 0.00764 -0.00672 0.01198 -0.01019 C 0.02153 -0.01737 0.03194 -0.022 0.04236 -0.02616 C 0.04687 -0.03033 0.05399 -0.03612 0.05903 -0.03843 C 0.07257 -0.05186 0.06701 -0.04653 0.07569 -0.05463 C 0.08403 -0.06227 0.11649 -0.06204 0.12274 -0.06251 C 0.13906 -0.07014 0.15538 -0.06945 0.17274 -0.07061 C 0.28368 -0.06829 0.39358 -0.07686 0.50451 -0.07686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115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Дидактична інтерактивна гра   «Овочі, фрукти, ягоди».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хХх</cp:lastModifiedBy>
  <cp:revision>22</cp:revision>
  <dcterms:created xsi:type="dcterms:W3CDTF">2022-09-13T07:31:06Z</dcterms:created>
  <dcterms:modified xsi:type="dcterms:W3CDTF">2022-09-14T11:18:29Z</dcterms:modified>
</cp:coreProperties>
</file>