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5486-E1B2-42A3-BD6B-876BB9F2107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D5D7D-3D1F-43CA-A0BA-4D9ABDF60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96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5486-E1B2-42A3-BD6B-876BB9F2107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D5D7D-3D1F-43CA-A0BA-4D9ABDF60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76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5486-E1B2-42A3-BD6B-876BB9F2107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D5D7D-3D1F-43CA-A0BA-4D9ABDF60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70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5486-E1B2-42A3-BD6B-876BB9F2107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D5D7D-3D1F-43CA-A0BA-4D9ABDF60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94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5486-E1B2-42A3-BD6B-876BB9F2107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D5D7D-3D1F-43CA-A0BA-4D9ABDF60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55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5486-E1B2-42A3-BD6B-876BB9F2107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D5D7D-3D1F-43CA-A0BA-4D9ABDF60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81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5486-E1B2-42A3-BD6B-876BB9F2107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D5D7D-3D1F-43CA-A0BA-4D9ABDF60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89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5486-E1B2-42A3-BD6B-876BB9F2107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D5D7D-3D1F-43CA-A0BA-4D9ABDF60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66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5486-E1B2-42A3-BD6B-876BB9F2107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D5D7D-3D1F-43CA-A0BA-4D9ABDF60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28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5486-E1B2-42A3-BD6B-876BB9F2107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D5D7D-3D1F-43CA-A0BA-4D9ABDF60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59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5486-E1B2-42A3-BD6B-876BB9F2107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D5D7D-3D1F-43CA-A0BA-4D9ABDF60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72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55486-E1B2-42A3-BD6B-876BB9F2107B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D5D7D-3D1F-43CA-A0BA-4D9ABDF60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6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7.png"/><Relationship Id="rId18" Type="http://schemas.microsoft.com/office/2007/relationships/hdphoto" Target="../media/hdphoto7.wdp"/><Relationship Id="rId3" Type="http://schemas.openxmlformats.org/officeDocument/2006/relationships/audio" Target="../media/audio1.wav"/><Relationship Id="rId21" Type="http://schemas.openxmlformats.org/officeDocument/2006/relationships/image" Target="../media/image11.png"/><Relationship Id="rId7" Type="http://schemas.openxmlformats.org/officeDocument/2006/relationships/image" Target="../media/image4.png"/><Relationship Id="rId12" Type="http://schemas.microsoft.com/office/2007/relationships/hdphoto" Target="../media/hdphoto4.wdp"/><Relationship Id="rId17" Type="http://schemas.openxmlformats.org/officeDocument/2006/relationships/image" Target="../media/image9.png"/><Relationship Id="rId2" Type="http://schemas.openxmlformats.org/officeDocument/2006/relationships/image" Target="../media/image2.jpg"/><Relationship Id="rId16" Type="http://schemas.microsoft.com/office/2007/relationships/hdphoto" Target="../media/hdphoto6.wdp"/><Relationship Id="rId20" Type="http://schemas.microsoft.com/office/2007/relationships/hdphoto" Target="../media/hdphoto8.wdp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11" Type="http://schemas.openxmlformats.org/officeDocument/2006/relationships/image" Target="../media/image6.png"/><Relationship Id="rId5" Type="http://schemas.microsoft.com/office/2007/relationships/hdphoto" Target="../media/hdphoto1.wdp"/><Relationship Id="rId15" Type="http://schemas.openxmlformats.org/officeDocument/2006/relationships/image" Target="../media/image8.png"/><Relationship Id="rId10" Type="http://schemas.microsoft.com/office/2007/relationships/hdphoto" Target="../media/hdphoto3.wdp"/><Relationship Id="rId19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5.png"/><Relationship Id="rId14" Type="http://schemas.microsoft.com/office/2007/relationships/hdphoto" Target="../media/hdphoto5.wdp"/><Relationship Id="rId22" Type="http://schemas.microsoft.com/office/2007/relationships/hdphoto" Target="../media/hdphoto9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7.png"/><Relationship Id="rId18" Type="http://schemas.microsoft.com/office/2007/relationships/hdphoto" Target="../media/hdphoto7.wdp"/><Relationship Id="rId3" Type="http://schemas.openxmlformats.org/officeDocument/2006/relationships/audio" Target="../media/audio2.wav"/><Relationship Id="rId21" Type="http://schemas.openxmlformats.org/officeDocument/2006/relationships/image" Target="../media/image11.png"/><Relationship Id="rId7" Type="http://schemas.openxmlformats.org/officeDocument/2006/relationships/image" Target="../media/image4.png"/><Relationship Id="rId12" Type="http://schemas.microsoft.com/office/2007/relationships/hdphoto" Target="../media/hdphoto4.wdp"/><Relationship Id="rId17" Type="http://schemas.openxmlformats.org/officeDocument/2006/relationships/image" Target="../media/image9.png"/><Relationship Id="rId2" Type="http://schemas.openxmlformats.org/officeDocument/2006/relationships/image" Target="../media/image12.jpg"/><Relationship Id="rId16" Type="http://schemas.microsoft.com/office/2007/relationships/hdphoto" Target="../media/hdphoto6.wdp"/><Relationship Id="rId20" Type="http://schemas.microsoft.com/office/2007/relationships/hdphoto" Target="../media/hdphoto8.wdp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11" Type="http://schemas.openxmlformats.org/officeDocument/2006/relationships/image" Target="../media/image6.png"/><Relationship Id="rId5" Type="http://schemas.microsoft.com/office/2007/relationships/hdphoto" Target="../media/hdphoto1.wdp"/><Relationship Id="rId15" Type="http://schemas.openxmlformats.org/officeDocument/2006/relationships/image" Target="../media/image8.png"/><Relationship Id="rId10" Type="http://schemas.microsoft.com/office/2007/relationships/hdphoto" Target="../media/hdphoto3.wdp"/><Relationship Id="rId19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5.png"/><Relationship Id="rId14" Type="http://schemas.microsoft.com/office/2007/relationships/hdphoto" Target="../media/hdphoto5.wdp"/><Relationship Id="rId22" Type="http://schemas.microsoft.com/office/2007/relationships/hdphoto" Target="../media/hdphoto9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7.png"/><Relationship Id="rId18" Type="http://schemas.microsoft.com/office/2007/relationships/hdphoto" Target="../media/hdphoto7.wdp"/><Relationship Id="rId3" Type="http://schemas.openxmlformats.org/officeDocument/2006/relationships/audio" Target="../media/audio2.wav"/><Relationship Id="rId21" Type="http://schemas.openxmlformats.org/officeDocument/2006/relationships/image" Target="../media/image11.png"/><Relationship Id="rId7" Type="http://schemas.microsoft.com/office/2007/relationships/hdphoto" Target="../media/hdphoto2.wdp"/><Relationship Id="rId12" Type="http://schemas.microsoft.com/office/2007/relationships/hdphoto" Target="../media/hdphoto4.wdp"/><Relationship Id="rId17" Type="http://schemas.openxmlformats.org/officeDocument/2006/relationships/image" Target="../media/image9.png"/><Relationship Id="rId2" Type="http://schemas.openxmlformats.org/officeDocument/2006/relationships/image" Target="../media/image13.jpg"/><Relationship Id="rId16" Type="http://schemas.microsoft.com/office/2007/relationships/hdphoto" Target="../media/hdphoto6.wdp"/><Relationship Id="rId20" Type="http://schemas.microsoft.com/office/2007/relationships/hdphoto" Target="../media/hdphoto8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6.png"/><Relationship Id="rId5" Type="http://schemas.microsoft.com/office/2007/relationships/hdphoto" Target="../media/hdphoto1.wdp"/><Relationship Id="rId15" Type="http://schemas.openxmlformats.org/officeDocument/2006/relationships/image" Target="../media/image8.png"/><Relationship Id="rId10" Type="http://schemas.openxmlformats.org/officeDocument/2006/relationships/audio" Target="../media/audio1.wav"/><Relationship Id="rId19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microsoft.com/office/2007/relationships/hdphoto" Target="../media/hdphoto3.wdp"/><Relationship Id="rId14" Type="http://schemas.microsoft.com/office/2007/relationships/hdphoto" Target="../media/hdphoto5.wdp"/><Relationship Id="rId22" Type="http://schemas.microsoft.com/office/2007/relationships/hdphoto" Target="../media/hdphoto9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9410162" cy="666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92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434" y="2034836"/>
            <a:ext cx="4156670" cy="29158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54476" y="83840"/>
            <a:ext cx="4881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беріть наземний транспорт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>
            <a:hlinkClick r:id="" action="ppaction://noaction">
              <a:snd r:embed="rId3" name="applause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696" b="98551" l="4854" r="9320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81" y="420160"/>
            <a:ext cx="2508262" cy="1680292"/>
          </a:xfrm>
          <a:prstGeom prst="rect">
            <a:avLst/>
          </a:prstGeom>
        </p:spPr>
      </p:pic>
      <p:pic>
        <p:nvPicPr>
          <p:cNvPr id="7" name="Рисунок 6">
            <a:hlinkClick r:id="" action="ppaction://noaction">
              <a:snd r:embed="rId6" name="coin.wav"/>
            </a:hlinkClick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backgroundMark x1="61864" y1="58824" x2="64407" y2="77647"/>
                        <a14:backgroundMark x1="71186" y1="32941" x2="54237" y2="42353"/>
                        <a14:backgroundMark x1="33051" y1="22353" x2="44915" y2="23529"/>
                        <a14:backgroundMark x1="32203" y1="37647" x2="16949" y2="55294"/>
                        <a14:backgroundMark x1="28814" y1="81176" x2="28814" y2="81176"/>
                        <a14:backgroundMark x1="44915" y1="75294" x2="44915" y2="752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218" y="1788735"/>
            <a:ext cx="3431041" cy="2471513"/>
          </a:xfrm>
          <a:prstGeom prst="rect">
            <a:avLst/>
          </a:prstGeom>
        </p:spPr>
      </p:pic>
      <p:pic>
        <p:nvPicPr>
          <p:cNvPr id="8" name="Рисунок 7">
            <a:hlinkClick r:id="" action="ppaction://noaction">
              <a:snd r:embed="rId3" name="applause.wav"/>
            </a:hlinkClick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backgroundMark x1="20635" y1="22667" x2="55556" y2="16000"/>
                        <a14:backgroundMark x1="30159" y1="73333" x2="56349" y2="77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012" y="4950709"/>
            <a:ext cx="3829104" cy="2279229"/>
          </a:xfrm>
          <a:prstGeom prst="rect">
            <a:avLst/>
          </a:prstGeom>
        </p:spPr>
      </p:pic>
      <p:pic>
        <p:nvPicPr>
          <p:cNvPr id="9" name="Рисунок 8">
            <a:hlinkClick r:id="" action="ppaction://noaction">
              <a:snd r:embed="rId6" name="coin.wav"/>
            </a:hlinkClick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9302" b="96512" l="9244" r="8991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17600"/>
            <a:ext cx="2806607" cy="2028304"/>
          </a:xfrm>
          <a:prstGeom prst="rect">
            <a:avLst/>
          </a:prstGeom>
        </p:spPr>
      </p:pic>
      <p:pic>
        <p:nvPicPr>
          <p:cNvPr id="10" name="Рисунок 9">
            <a:hlinkClick r:id="" action="ppaction://noaction">
              <a:snd r:embed="rId6" name="coin.wav"/>
            </a:hlinkClick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9722" b="93056" l="9649" r="929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771" y="5131752"/>
            <a:ext cx="2827567" cy="1785832"/>
          </a:xfrm>
          <a:prstGeom prst="rect">
            <a:avLst/>
          </a:prstGeom>
        </p:spPr>
      </p:pic>
      <p:pic>
        <p:nvPicPr>
          <p:cNvPr id="11" name="Рисунок 10">
            <a:hlinkClick r:id="" action="ppaction://noaction">
              <a:snd r:embed="rId6" name="coin.wav"/>
            </a:hlinkClick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8108" b="91892" l="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338" y="4541937"/>
            <a:ext cx="2287473" cy="1538845"/>
          </a:xfrm>
          <a:prstGeom prst="rect">
            <a:avLst/>
          </a:prstGeom>
        </p:spPr>
      </p:pic>
      <p:pic>
        <p:nvPicPr>
          <p:cNvPr id="12" name="Рисунок 11">
            <a:hlinkClick r:id="" action="ppaction://noaction">
              <a:snd r:embed="rId3" name="applause.wav"/>
            </a:hlinkClick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1471" b="89706" l="9565" r="96522">
                        <a14:backgroundMark x1="52174" y1="23529" x2="55652" y2="23529"/>
                        <a14:backgroundMark x1="49565" y1="41176" x2="53043" y2="41176"/>
                        <a14:backgroundMark x1="37391" y1="50000" x2="37391" y2="5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627" y="2876236"/>
            <a:ext cx="2600897" cy="1537922"/>
          </a:xfrm>
          <a:prstGeom prst="rect">
            <a:avLst/>
          </a:prstGeom>
        </p:spPr>
      </p:pic>
      <p:pic>
        <p:nvPicPr>
          <p:cNvPr id="13" name="Рисунок 12">
            <a:hlinkClick r:id="" action="ppaction://noaction">
              <a:snd r:embed="rId6" name="coin.wav"/>
            </a:hlinkClick>
          </p:cNvPr>
          <p:cNvPicPr>
            <a:picLocks noChangeAspect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10000" b="90000" l="10000" r="90000">
                        <a14:foregroundMark x1="51515" y1="62857" x2="46465" y2="72143"/>
                        <a14:foregroundMark x1="40404" y1="54286" x2="40404" y2="66429"/>
                        <a14:foregroundMark x1="55556" y1="52143" x2="55556" y2="621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975" y="420160"/>
            <a:ext cx="2076760" cy="293683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9677" b="88710" l="4545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20160"/>
            <a:ext cx="3009313" cy="1696158"/>
          </a:xfrm>
          <a:prstGeom prst="rect">
            <a:avLst/>
          </a:prstGeom>
        </p:spPr>
      </p:pic>
      <p:sp>
        <p:nvSpPr>
          <p:cNvPr id="15" name="Стрелка вправо 14"/>
          <p:cNvSpPr/>
          <p:nvPr/>
        </p:nvSpPr>
        <p:spPr>
          <a:xfrm>
            <a:off x="7761327" y="62110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далі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72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C 0.02239 0.00463 0.04184 0.0125 0.06111 0.02963 C 0.07326 0.04028 0.08298 0.05555 0.09583 0.06481 C 0.11302 0.07731 0.20486 0.12291 0.23194 0.15741 C 0.25208 0.18287 0.25555 0.22199 0.27778 0.24629 C 0.29184 0.26157 0.31041 0.27268 0.32361 0.28889 C 0.33923 0.30833 0.32639 0.30139 0.34444 0.33148 C 0.35243 0.34491 0.36111 0.3618 0.36111 0.37963 " pathEditMode="relative" ptsTypes="fffffff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7.40741E-7 C -0.00156 -0.01481 -0.00139 -0.02986 -0.00417 -0.04444 C -0.0033 -0.06227 -0.00243 -0.08032 -0.00139 -0.09815 C 0.00226 -0.15625 0.00139 -0.18634 0.01667 -0.23703 C 0.02205 -0.25509 0.025 -0.27407 0.03889 -0.28333 C 0.0434 -0.29259 0.03837 -0.30764 0.0375 -0.31852 C 0.03437 -0.35833 0.03472 -0.3456 0.03472 -0.37037 " pathEditMode="relative" ptsTypes="ffffffA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6 C -0.00278 -0.0007 -0.00573 -0.00023 -0.00833 -0.00185 C -0.01337 -0.00533 -0.01857 -0.02523 -0.02083 -0.02963 C -0.02257 -0.0331 -0.03646 -0.05371 -0.03889 -0.05556 C -0.05955 -0.07037 -0.08455 -0.07593 -0.10555 -0.09259 C -0.12309 -0.10648 -0.13559 -0.12963 -0.15278 -0.14445 C -0.1717 -0.16088 -0.1783 -0.15926 -0.20416 -0.16852 C -0.20955 -0.17037 -0.22621 -0.17917 -0.23055 -0.17963 C -0.24896 -0.18125 -0.26753 -0.18079 -0.28611 -0.18148 C -0.33611 -0.1757 -0.32396 -0.1794 -0.36389 -0.16852 C -0.37691 -0.16505 -0.38975 -0.16042 -0.40278 -0.15741 C -0.4092 -0.15602 -0.42222 -0.15556 -0.42222 -0.15556 " pathEditMode="relative" ptsTypes="fffffffffff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607" y="2116318"/>
            <a:ext cx="4228731" cy="30154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54476" y="83840"/>
            <a:ext cx="51923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беріть повітряний транспорт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>
            <a:hlinkClick r:id="" action="ppaction://noaction">
              <a:snd r:embed="rId3" name="coin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696" b="98551" l="4854" r="9320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81" y="420160"/>
            <a:ext cx="2508262" cy="1680292"/>
          </a:xfrm>
          <a:prstGeom prst="rect">
            <a:avLst/>
          </a:prstGeom>
        </p:spPr>
      </p:pic>
      <p:pic>
        <p:nvPicPr>
          <p:cNvPr id="7" name="Рисунок 6">
            <a:hlinkClick r:id="" action="ppaction://noaction">
              <a:snd r:embed="rId6" name="applause.wav"/>
            </a:hlinkClick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backgroundMark x1="61864" y1="58824" x2="64407" y2="77647"/>
                        <a14:backgroundMark x1="71186" y1="32941" x2="54237" y2="42353"/>
                        <a14:backgroundMark x1="33051" y1="22353" x2="44915" y2="23529"/>
                        <a14:backgroundMark x1="32203" y1="37647" x2="16949" y2="55294"/>
                        <a14:backgroundMark x1="28814" y1="81176" x2="28814" y2="81176"/>
                        <a14:backgroundMark x1="44915" y1="75294" x2="44915" y2="752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218" y="1788735"/>
            <a:ext cx="3431041" cy="2471513"/>
          </a:xfrm>
          <a:prstGeom prst="rect">
            <a:avLst/>
          </a:prstGeom>
        </p:spPr>
      </p:pic>
      <p:pic>
        <p:nvPicPr>
          <p:cNvPr id="8" name="Рисунок 7">
            <a:hlinkClick r:id="" action="ppaction://noaction">
              <a:snd r:embed="rId3" name="coin.wav"/>
            </a:hlinkClick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backgroundMark x1="20635" y1="22667" x2="55556" y2="16000"/>
                        <a14:backgroundMark x1="30159" y1="73333" x2="56349" y2="77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012" y="4950709"/>
            <a:ext cx="3829104" cy="2279229"/>
          </a:xfrm>
          <a:prstGeom prst="rect">
            <a:avLst/>
          </a:prstGeom>
        </p:spPr>
      </p:pic>
      <p:pic>
        <p:nvPicPr>
          <p:cNvPr id="9" name="Рисунок 8">
            <a:hlinkClick r:id="" action="ppaction://noaction">
              <a:snd r:embed="rId3" name="coin.wav"/>
            </a:hlinkClick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9302" b="96512" l="9244" r="8991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17600"/>
            <a:ext cx="2806607" cy="2028304"/>
          </a:xfrm>
          <a:prstGeom prst="rect">
            <a:avLst/>
          </a:prstGeom>
        </p:spPr>
      </p:pic>
      <p:pic>
        <p:nvPicPr>
          <p:cNvPr id="10" name="Рисунок 9">
            <a:hlinkClick r:id="" action="ppaction://noaction">
              <a:snd r:embed="rId6" name="applause.wav"/>
            </a:hlinkClick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9722" b="93056" l="9649" r="929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771" y="5131752"/>
            <a:ext cx="2827567" cy="1785832"/>
          </a:xfrm>
          <a:prstGeom prst="rect">
            <a:avLst/>
          </a:prstGeom>
        </p:spPr>
      </p:pic>
      <p:pic>
        <p:nvPicPr>
          <p:cNvPr id="11" name="Рисунок 10">
            <a:hlinkClick r:id="" action="ppaction://noaction">
              <a:snd r:embed="rId3" name="coin.wav"/>
            </a:hlinkClick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8108" b="91892" l="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338" y="4541937"/>
            <a:ext cx="2287473" cy="1538845"/>
          </a:xfrm>
          <a:prstGeom prst="rect">
            <a:avLst/>
          </a:prstGeom>
        </p:spPr>
      </p:pic>
      <p:pic>
        <p:nvPicPr>
          <p:cNvPr id="12" name="Рисунок 11">
            <a:hlinkClick r:id="" action="ppaction://noaction">
              <a:snd r:embed="rId3" name="coin.wav"/>
            </a:hlinkClick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1471" b="89706" l="9565" r="96522">
                        <a14:backgroundMark x1="52174" y1="23529" x2="55652" y2="23529"/>
                        <a14:backgroundMark x1="49565" y1="41176" x2="53043" y2="41176"/>
                        <a14:backgroundMark x1="37391" y1="50000" x2="37391" y2="5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627" y="2876236"/>
            <a:ext cx="2600897" cy="1537922"/>
          </a:xfrm>
          <a:prstGeom prst="rect">
            <a:avLst/>
          </a:prstGeom>
        </p:spPr>
      </p:pic>
      <p:pic>
        <p:nvPicPr>
          <p:cNvPr id="13" name="Рисунок 12">
            <a:hlinkClick r:id="" action="ppaction://noaction">
              <a:snd r:embed="rId6" name="applause.wav"/>
            </a:hlinkClick>
          </p:cNvPr>
          <p:cNvPicPr>
            <a:picLocks noChangeAspect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10000" b="90000" l="10000" r="90000">
                        <a14:foregroundMark x1="51515" y1="62857" x2="46465" y2="72143"/>
                        <a14:foregroundMark x1="40404" y1="54286" x2="40404" y2="66429"/>
                        <a14:foregroundMark x1="55556" y1="52143" x2="55556" y2="621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975" y="420160"/>
            <a:ext cx="2076760" cy="2936832"/>
          </a:xfrm>
          <a:prstGeom prst="rect">
            <a:avLst/>
          </a:prstGeom>
        </p:spPr>
      </p:pic>
      <p:pic>
        <p:nvPicPr>
          <p:cNvPr id="14" name="Рисунок 13">
            <a:hlinkClick r:id="" action="ppaction://noaction">
              <a:snd r:embed="rId3" name="coin.wav"/>
            </a:hlinkClick>
          </p:cNvPr>
          <p:cNvPicPr>
            <a:picLocks noChangeAspect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9677" b="88710" l="4545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20160"/>
            <a:ext cx="3009313" cy="1696158"/>
          </a:xfrm>
          <a:prstGeom prst="rect">
            <a:avLst/>
          </a:prstGeom>
        </p:spPr>
      </p:pic>
      <p:sp>
        <p:nvSpPr>
          <p:cNvPr id="3" name="Стрелка вправо 2"/>
          <p:cNvSpPr/>
          <p:nvPr/>
        </p:nvSpPr>
        <p:spPr>
          <a:xfrm>
            <a:off x="7884368" y="61459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далі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252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C 0.01493 -0.00995 0.03247 -0.01018 0.04861 -0.01296 C 0.06337 -0.01551 0.07813 -0.01805 0.09306 -0.02037 C 0.13299 -0.03634 0.18038 -0.03403 0.22066 -0.03518 C 0.22795 -0.03704 0.23438 -0.03935 0.24167 -0.04074 C 0.25972 -0.03866 0.25278 -0.03889 0.2625 -0.03889 " pathEditMode="relative" ptsTypes="fffffA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2.96296E-6 C 0.01631 -0.04352 0.02413 -0.09282 0.03472 -0.13889 C 0.04826 -0.19861 0.04305 -0.15903 0.05138 -0.20741 C 0.05798 -0.24537 0.06197 -0.28403 0.06805 -0.32222 C 0.06892 -0.33403 0.06996 -0.3456 0.07083 -0.35741 C 0.07239 -0.37778 0.06944 -0.41852 0.06944 -0.41852 " pathEditMode="relative" ptsTypes="fffffA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C -0.01458 0.00486 -0.02795 0.00903 -0.03889 0.02408 C -0.05035 0.03982 -0.05851 0.06042 -0.07222 0.07222 C -0.12066 0.11366 -0.09566 0.09144 -0.14722 0.13889 C -0.15886 0.14954 -0.17049 0.18125 -0.17778 0.1963 C -0.19479 0.23125 -0.21667 0.24468 -0.24583 0.25185 C -0.24636 0.27153 -0.24653 0.29144 -0.24722 0.31111 C -0.2474 0.31574 -0.25087 0.33681 -0.25139 0.33889 C -0.26215 0.38472 -0.2974 0.37894 -0.32361 0.3963 " pathEditMode="relative" ptsTypes="ffffffff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29" y="2078676"/>
            <a:ext cx="4361537" cy="30530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54476" y="83840"/>
            <a:ext cx="4488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беріть водний транспорт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>
            <a:hlinkClick r:id="" action="ppaction://noaction">
              <a:snd r:embed="rId3" name="coin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696" b="98551" l="4854" r="9320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81" y="420160"/>
            <a:ext cx="2508262" cy="1680292"/>
          </a:xfrm>
          <a:prstGeom prst="rect">
            <a:avLst/>
          </a:prstGeom>
        </p:spPr>
      </p:pic>
      <p:pic>
        <p:nvPicPr>
          <p:cNvPr id="7" name="Рисунок 6">
            <a:hlinkClick r:id="" action="ppaction://noaction">
              <a:snd r:embed="rId3" name="coin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backgroundMark x1="61864" y1="58824" x2="64407" y2="77647"/>
                        <a14:backgroundMark x1="71186" y1="32941" x2="54237" y2="42353"/>
                        <a14:backgroundMark x1="33051" y1="22353" x2="44915" y2="23529"/>
                        <a14:backgroundMark x1="32203" y1="37647" x2="16949" y2="55294"/>
                        <a14:backgroundMark x1="28814" y1="81176" x2="28814" y2="81176"/>
                        <a14:backgroundMark x1="44915" y1="75294" x2="44915" y2="752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218" y="1788735"/>
            <a:ext cx="3431041" cy="2471513"/>
          </a:xfrm>
          <a:prstGeom prst="rect">
            <a:avLst/>
          </a:prstGeom>
        </p:spPr>
      </p:pic>
      <p:pic>
        <p:nvPicPr>
          <p:cNvPr id="8" name="Рисунок 7">
            <a:hlinkClick r:id="" action="ppaction://noaction">
              <a:snd r:embed="rId3" name="coin.wav"/>
            </a:hlinkClick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backgroundMark x1="20635" y1="22667" x2="55556" y2="16000"/>
                        <a14:backgroundMark x1="30159" y1="73333" x2="56349" y2="77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012" y="4950709"/>
            <a:ext cx="3829104" cy="2279229"/>
          </a:xfrm>
          <a:prstGeom prst="rect">
            <a:avLst/>
          </a:prstGeom>
        </p:spPr>
      </p:pic>
      <p:pic>
        <p:nvPicPr>
          <p:cNvPr id="9" name="Рисунок 8">
            <a:hlinkClick r:id="" action="ppaction://noaction">
              <a:snd r:embed="rId10" name="applause.wav"/>
            </a:hlinkClick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9302" b="96512" l="9244" r="8991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17600"/>
            <a:ext cx="2806607" cy="2028304"/>
          </a:xfrm>
          <a:prstGeom prst="rect">
            <a:avLst/>
          </a:prstGeom>
        </p:spPr>
      </p:pic>
      <p:pic>
        <p:nvPicPr>
          <p:cNvPr id="10" name="Рисунок 9">
            <a:hlinkClick r:id="" action="ppaction://noaction">
              <a:snd r:embed="rId3" name="coin.wav"/>
            </a:hlinkClick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9722" b="93056" l="9649" r="929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771" y="5131752"/>
            <a:ext cx="2827567" cy="1785832"/>
          </a:xfrm>
          <a:prstGeom prst="rect">
            <a:avLst/>
          </a:prstGeom>
        </p:spPr>
      </p:pic>
      <p:pic>
        <p:nvPicPr>
          <p:cNvPr id="11" name="Рисунок 10">
            <a:hlinkClick r:id="" action="ppaction://noaction">
              <a:snd r:embed="rId10" name="applause.wav"/>
            </a:hlinkClick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8108" b="91892" l="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338" y="4541937"/>
            <a:ext cx="2287473" cy="1538845"/>
          </a:xfrm>
          <a:prstGeom prst="rect">
            <a:avLst/>
          </a:prstGeom>
        </p:spPr>
      </p:pic>
      <p:pic>
        <p:nvPicPr>
          <p:cNvPr id="12" name="Рисунок 11">
            <a:hlinkClick r:id="" action="ppaction://noaction">
              <a:snd r:embed="rId3" name="coin.wav"/>
            </a:hlinkClick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1471" b="89706" l="9565" r="96522">
                        <a14:backgroundMark x1="52174" y1="23529" x2="55652" y2="23529"/>
                        <a14:backgroundMark x1="49565" y1="41176" x2="53043" y2="41176"/>
                        <a14:backgroundMark x1="37391" y1="50000" x2="37391" y2="5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627" y="2876236"/>
            <a:ext cx="2600897" cy="1537922"/>
          </a:xfrm>
          <a:prstGeom prst="rect">
            <a:avLst/>
          </a:prstGeom>
        </p:spPr>
      </p:pic>
      <p:pic>
        <p:nvPicPr>
          <p:cNvPr id="13" name="Рисунок 12">
            <a:hlinkClick r:id="" action="ppaction://noaction">
              <a:snd r:embed="rId3" name="coin.wav"/>
            </a:hlinkClick>
          </p:cNvPr>
          <p:cNvPicPr>
            <a:picLocks noChangeAspect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10000" b="90000" l="10000" r="90000">
                        <a14:foregroundMark x1="51515" y1="62857" x2="46465" y2="72143"/>
                        <a14:foregroundMark x1="40404" y1="54286" x2="40404" y2="66429"/>
                        <a14:foregroundMark x1="55556" y1="52143" x2="55556" y2="621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975" y="420160"/>
            <a:ext cx="2076760" cy="2936832"/>
          </a:xfrm>
          <a:prstGeom prst="rect">
            <a:avLst/>
          </a:prstGeom>
        </p:spPr>
      </p:pic>
      <p:pic>
        <p:nvPicPr>
          <p:cNvPr id="14" name="Рисунок 13">
            <a:hlinkClick r:id="" action="ppaction://noaction">
              <a:snd r:embed="rId10" name="applause.wav"/>
            </a:hlinkClick>
          </p:cNvPr>
          <p:cNvPicPr>
            <a:picLocks noChangeAspect="1"/>
          </p:cNvPicPr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9677" b="88710" l="4545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20160"/>
            <a:ext cx="3009313" cy="169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86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5.92593E-6 C 0.00451 0.01783 0.00833 0.0345 0.0125 0.05186 C 0.01424 0.05927 0.01805 0.07408 0.01805 0.07408 C 0.02135 0.12593 0.02014 0.10255 0.02222 0.14445 C 0.02309 0.18404 0.02483 0.222 0.02778 0.26112 C 0.02691 0.31413 0.03194 0.33334 0.01528 0.37038 C 0.01267 0.38612 0.01007 0.39839 0.00278 0.41112 C -0.00139 0.42802 -0.00417 0.44515 -0.00417 0.46297 " pathEditMode="relative" ptsTypes="fffffffA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1.11111E-6 C 0.00139 -0.00764 0.00434 -0.01273 0.00556 -0.02037 C 0.00556 -0.02084 0.00781 -0.03935 0.00834 -0.04074 C 0.01372 -0.0551 0.02552 -0.06065 0.03472 -0.06852 C 0.04115 -0.07408 0.04844 -0.08496 0.05278 -0.0926 C 0.0632 -0.11065 0.07188 -0.15093 0.08889 -0.16111 C 0.09653 -0.16574 0.10729 -0.16852 0.11528 -0.17037 C 0.12309 -0.17223 0.13108 -0.17269 0.13889 -0.17408 C 0.15382 -0.18079 0.16389 -0.18889 0.17778 -0.19815 C 0.17952 -0.19931 0.18021 -0.20255 0.18195 -0.20371 C 0.18542 -0.20579 0.18941 -0.20579 0.19306 -0.20741 C 0.20504 -0.21273 0.21528 -0.22454 0.22778 -0.22778 C 0.25104 -0.23403 0.27483 -0.23889 0.29861 -0.23889 " pathEditMode="relative" ptsTypes="ffffffffffffA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8.88889E-6 C -0.00537 -0.01065 -0.01145 -0.01575 -0.01944 -0.02408 C -0.02464 -0.0294 -0.02829 -0.03704 -0.03333 -0.0426 C -0.0401 -0.04977 -0.04704 -0.05626 -0.05277 -0.06482 C -0.06301 -0.08033 -0.07169 -0.09792 -0.08055 -0.11482 C -0.08263 -0.11899 -0.08367 -0.12385 -0.0861 -0.12778 C -0.09635 -0.14399 -0.1118 -0.15116 -0.1236 -0.16482 C -0.12638 -0.16806 -0.12951 -0.17061 -0.13194 -0.17408 C -0.13506 -0.17871 -0.14027 -0.18889 -0.14027 -0.18889 C -0.14218 -0.2044 -0.1401 -0.197 -0.14721 -0.21112 L -0.14721 -0.21112 C -0.14808 -0.21482 -0.14895 -0.21968 -0.15138 -0.22223 C -0.15607 -0.22732 -0.16336 -0.22524 -0.16944 -0.22593 C -0.17135 -0.22663 -0.17308 -0.22709 -0.17499 -0.22778 C -0.17638 -0.22825 -0.17916 -0.22964 -0.17916 -0.22964 " pathEditMode="relative" ptsTypes="fffffffffFffffA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14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хХх</dc:creator>
  <cp:lastModifiedBy>хХх</cp:lastModifiedBy>
  <cp:revision>6</cp:revision>
  <dcterms:created xsi:type="dcterms:W3CDTF">2023-01-31T09:38:05Z</dcterms:created>
  <dcterms:modified xsi:type="dcterms:W3CDTF">2023-01-31T10:34:02Z</dcterms:modified>
</cp:coreProperties>
</file>